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p:restoredTop sz="94721"/>
  </p:normalViewPr>
  <p:slideViewPr>
    <p:cSldViewPr snapToGrid="0" snapToObjects="1">
      <p:cViewPr varScale="1">
        <p:scale>
          <a:sx n="81" d="100"/>
          <a:sy n="81" d="100"/>
        </p:scale>
        <p:origin x="1560"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97EBD1-A62B-094F-A170-E18F593F539B}"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228853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7EBD1-A62B-094F-A170-E18F593F539B}"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133531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7EBD1-A62B-094F-A170-E18F593F539B}"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82496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7EBD1-A62B-094F-A170-E18F593F539B}"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413621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97EBD1-A62B-094F-A170-E18F593F539B}"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2079766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97EBD1-A62B-094F-A170-E18F593F539B}" type="datetimeFigureOut">
              <a:rPr lang="en-US" smtClean="0"/>
              <a:t>8/12/19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339725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97EBD1-A62B-094F-A170-E18F593F539B}" type="datetimeFigureOut">
              <a:rPr lang="en-US" smtClean="0"/>
              <a:t>8/12/19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133882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97EBD1-A62B-094F-A170-E18F593F539B}" type="datetimeFigureOut">
              <a:rPr lang="en-US" smtClean="0"/>
              <a:t>8/12/19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690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7EBD1-A62B-094F-A170-E18F593F539B}" type="datetimeFigureOut">
              <a:rPr lang="en-US" smtClean="0"/>
              <a:t>8/12/19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302819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97EBD1-A62B-094F-A170-E18F593F539B}" type="datetimeFigureOut">
              <a:rPr lang="en-US" smtClean="0"/>
              <a:t>8/12/19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231445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97EBD1-A62B-094F-A170-E18F593F539B}" type="datetimeFigureOut">
              <a:rPr lang="en-US" smtClean="0"/>
              <a:t>8/12/19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173240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E97EBD1-A62B-094F-A170-E18F593F539B}" type="datetimeFigureOut">
              <a:rPr lang="en-US" smtClean="0"/>
              <a:t>8/12/19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DE36319-9186-C54B-89FB-39224E1BE77E}" type="slidenum">
              <a:rPr lang="en-US" smtClean="0"/>
              <a:t>‹#›</a:t>
            </a:fld>
            <a:endParaRPr lang="en-US"/>
          </a:p>
        </p:txBody>
      </p:sp>
    </p:spTree>
    <p:extLst>
      <p:ext uri="{BB962C8B-B14F-4D97-AF65-F5344CB8AC3E}">
        <p14:creationId xmlns:p14="http://schemas.microsoft.com/office/powerpoint/2010/main" val="1339709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yeann.blauer@canyonsdistrict.org"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78575" cy="9171433"/>
          </a:xfrm>
          <a:prstGeom prst="rect">
            <a:avLst/>
          </a:prstGeom>
        </p:spPr>
      </p:pic>
      <p:sp>
        <p:nvSpPr>
          <p:cNvPr id="7" name="TextBox 6"/>
          <p:cNvSpPr txBox="1"/>
          <p:nvPr/>
        </p:nvSpPr>
        <p:spPr>
          <a:xfrm>
            <a:off x="3734786" y="8435675"/>
            <a:ext cx="2699778" cy="769441"/>
          </a:xfrm>
          <a:prstGeom prst="rect">
            <a:avLst/>
          </a:prstGeom>
          <a:noFill/>
        </p:spPr>
        <p:txBody>
          <a:bodyPr wrap="none" rtlCol="0">
            <a:spAutoFit/>
          </a:bodyPr>
          <a:lstStyle/>
          <a:p>
            <a:r>
              <a:rPr lang="en-US" sz="4400" dirty="0">
                <a:solidFill>
                  <a:schemeClr val="bg1"/>
                </a:solidFill>
                <a:latin typeface="HelloLori Medium" panose="02000603000000000000" pitchFamily="2" charset="0"/>
                <a:ea typeface="HelloLori Medium" panose="02000603000000000000" pitchFamily="2" charset="0"/>
              </a:rPr>
              <a:t>Ms. </a:t>
            </a:r>
            <a:r>
              <a:rPr lang="en-US" sz="4400" dirty="0" err="1">
                <a:solidFill>
                  <a:schemeClr val="bg1"/>
                </a:solidFill>
                <a:latin typeface="HelloLori Medium" panose="02000603000000000000" pitchFamily="2" charset="0"/>
                <a:ea typeface="HelloLori Medium" panose="02000603000000000000" pitchFamily="2" charset="0"/>
              </a:rPr>
              <a:t>Blauer</a:t>
            </a:r>
            <a:endParaRPr lang="en-US" sz="4400" dirty="0">
              <a:solidFill>
                <a:schemeClr val="bg1"/>
              </a:solidFill>
              <a:latin typeface="HelloLori Medium" panose="02000603000000000000" pitchFamily="2" charset="0"/>
              <a:ea typeface="HelloLori Medium" panose="02000603000000000000" pitchFamily="2" charset="0"/>
            </a:endParaRPr>
          </a:p>
        </p:txBody>
      </p:sp>
      <p:sp>
        <p:nvSpPr>
          <p:cNvPr id="8" name="TextBox 7"/>
          <p:cNvSpPr txBox="1"/>
          <p:nvPr/>
        </p:nvSpPr>
        <p:spPr>
          <a:xfrm>
            <a:off x="1960762" y="450296"/>
            <a:ext cx="1792698" cy="1107996"/>
          </a:xfrm>
          <a:prstGeom prst="rect">
            <a:avLst/>
          </a:prstGeom>
          <a:noFill/>
        </p:spPr>
        <p:txBody>
          <a:bodyPr wrap="square" rtlCol="0">
            <a:spAutoFit/>
          </a:bodyPr>
          <a:lstStyle/>
          <a:p>
            <a:r>
              <a:rPr lang="en-US" sz="1100" dirty="0">
                <a:latin typeface="Comic Sans MS"/>
                <a:cs typeface="Comic Sans MS"/>
              </a:rPr>
              <a:t>Attendance.  School starts each day at 8:15.  We do lots of work each day and missing just a day can make it harder to keep up!</a:t>
            </a:r>
          </a:p>
        </p:txBody>
      </p:sp>
      <p:sp>
        <p:nvSpPr>
          <p:cNvPr id="9" name="TextBox 8"/>
          <p:cNvSpPr txBox="1"/>
          <p:nvPr/>
        </p:nvSpPr>
        <p:spPr>
          <a:xfrm>
            <a:off x="4672918" y="620305"/>
            <a:ext cx="1792698" cy="600164"/>
          </a:xfrm>
          <a:prstGeom prst="rect">
            <a:avLst/>
          </a:prstGeom>
          <a:noFill/>
        </p:spPr>
        <p:txBody>
          <a:bodyPr wrap="square" rtlCol="0">
            <a:spAutoFit/>
          </a:bodyPr>
          <a:lstStyle/>
          <a:p>
            <a:r>
              <a:rPr lang="en-US" sz="1100" dirty="0">
                <a:latin typeface="Comic Sans MS"/>
                <a:cs typeface="Comic Sans MS"/>
              </a:rPr>
              <a:t>Breakfast.  Breakfast is available at school every morning from 7:45-8:05</a:t>
            </a:r>
          </a:p>
        </p:txBody>
      </p:sp>
      <p:sp>
        <p:nvSpPr>
          <p:cNvPr id="10" name="TextBox 9"/>
          <p:cNvSpPr txBox="1"/>
          <p:nvPr/>
        </p:nvSpPr>
        <p:spPr>
          <a:xfrm>
            <a:off x="1960762" y="1757582"/>
            <a:ext cx="1949086" cy="938719"/>
          </a:xfrm>
          <a:prstGeom prst="rect">
            <a:avLst/>
          </a:prstGeom>
          <a:noFill/>
        </p:spPr>
        <p:txBody>
          <a:bodyPr wrap="square" rtlCol="0">
            <a:spAutoFit/>
          </a:bodyPr>
          <a:lstStyle/>
          <a:p>
            <a:r>
              <a:rPr lang="en-US" sz="1100" dirty="0">
                <a:latin typeface="Comic Sans MS"/>
                <a:cs typeface="Comic Sans MS"/>
              </a:rPr>
              <a:t>Communication.  It is key.  If you need anything or if your child says something that I need to know please call or email! </a:t>
            </a:r>
          </a:p>
        </p:txBody>
      </p:sp>
      <p:sp>
        <p:nvSpPr>
          <p:cNvPr id="11" name="TextBox 10"/>
          <p:cNvSpPr txBox="1"/>
          <p:nvPr/>
        </p:nvSpPr>
        <p:spPr>
          <a:xfrm>
            <a:off x="4672918" y="1610262"/>
            <a:ext cx="1792698" cy="1277273"/>
          </a:xfrm>
          <a:prstGeom prst="rect">
            <a:avLst/>
          </a:prstGeom>
          <a:noFill/>
        </p:spPr>
        <p:txBody>
          <a:bodyPr wrap="square" rtlCol="0">
            <a:spAutoFit/>
          </a:bodyPr>
          <a:lstStyle/>
          <a:p>
            <a:r>
              <a:rPr lang="en-US" sz="1100" dirty="0">
                <a:latin typeface="Comic Sans MS"/>
                <a:cs typeface="Comic Sans MS"/>
              </a:rPr>
              <a:t>Dismissal (2:55 or 1:15).  Will be crazy the first few days of school.  If you change your dismissal way, please let the office know (and they will let me know.)</a:t>
            </a:r>
          </a:p>
        </p:txBody>
      </p:sp>
      <p:sp>
        <p:nvSpPr>
          <p:cNvPr id="12" name="TextBox 11"/>
          <p:cNvSpPr txBox="1"/>
          <p:nvPr/>
        </p:nvSpPr>
        <p:spPr>
          <a:xfrm>
            <a:off x="1960761" y="3083545"/>
            <a:ext cx="2059445" cy="1277273"/>
          </a:xfrm>
          <a:prstGeom prst="rect">
            <a:avLst/>
          </a:prstGeom>
          <a:noFill/>
        </p:spPr>
        <p:txBody>
          <a:bodyPr wrap="square" rtlCol="0">
            <a:spAutoFit/>
          </a:bodyPr>
          <a:lstStyle/>
          <a:p>
            <a:r>
              <a:rPr lang="en-US" sz="1100" dirty="0">
                <a:latin typeface="Comic Sans MS"/>
                <a:cs typeface="Comic Sans MS"/>
              </a:rPr>
              <a:t>Email.  Please email me whenever you need.  I can usually reply faster than by the phone.  I will also need your email.</a:t>
            </a:r>
          </a:p>
          <a:p>
            <a:r>
              <a:rPr lang="en-US" sz="1100" dirty="0">
                <a:latin typeface="Comic Sans MS"/>
                <a:cs typeface="Comic Sans MS"/>
              </a:rPr>
              <a:t>(</a:t>
            </a:r>
            <a:r>
              <a:rPr lang="en-US" sz="1100" dirty="0">
                <a:latin typeface="Comic Sans MS"/>
                <a:cs typeface="Comic Sans MS"/>
                <a:hlinkClick r:id="rId3"/>
              </a:rPr>
              <a:t>rayeann.blauer@canyonsdistrict.org</a:t>
            </a:r>
            <a:r>
              <a:rPr lang="en-US" sz="1100" dirty="0">
                <a:latin typeface="Comic Sans MS"/>
                <a:cs typeface="Comic Sans MS"/>
              </a:rPr>
              <a:t>)</a:t>
            </a:r>
          </a:p>
        </p:txBody>
      </p:sp>
      <p:sp>
        <p:nvSpPr>
          <p:cNvPr id="13" name="TextBox 12"/>
          <p:cNvSpPr txBox="1"/>
          <p:nvPr/>
        </p:nvSpPr>
        <p:spPr>
          <a:xfrm>
            <a:off x="4672918" y="3066957"/>
            <a:ext cx="1792698" cy="1107996"/>
          </a:xfrm>
          <a:prstGeom prst="rect">
            <a:avLst/>
          </a:prstGeom>
          <a:noFill/>
        </p:spPr>
        <p:txBody>
          <a:bodyPr wrap="square" rtlCol="0">
            <a:spAutoFit/>
          </a:bodyPr>
          <a:lstStyle/>
          <a:p>
            <a:r>
              <a:rPr lang="en-US" sz="1100" dirty="0">
                <a:latin typeface="Comic Sans MS"/>
                <a:cs typeface="Comic Sans MS"/>
              </a:rPr>
              <a:t>Folder.  Your child will have a daily folder.  Please check it daily and remove anything from it that needs to stay home.</a:t>
            </a:r>
          </a:p>
        </p:txBody>
      </p:sp>
      <p:sp>
        <p:nvSpPr>
          <p:cNvPr id="14" name="TextBox 13"/>
          <p:cNvSpPr txBox="1"/>
          <p:nvPr/>
        </p:nvSpPr>
        <p:spPr>
          <a:xfrm>
            <a:off x="1942088" y="4416674"/>
            <a:ext cx="2078118" cy="1277273"/>
          </a:xfrm>
          <a:prstGeom prst="rect">
            <a:avLst/>
          </a:prstGeom>
          <a:noFill/>
        </p:spPr>
        <p:txBody>
          <a:bodyPr wrap="square" rtlCol="0">
            <a:spAutoFit/>
          </a:bodyPr>
          <a:lstStyle/>
          <a:p>
            <a:r>
              <a:rPr lang="en-US" sz="1100" dirty="0">
                <a:latin typeface="Comic Sans MS"/>
                <a:cs typeface="Comic Sans MS"/>
              </a:rPr>
              <a:t>Great behavior.  I expect great behavior all the time. We SOAR!  There are rewards – notes, praise, treasures for students caught </a:t>
            </a:r>
            <a:r>
              <a:rPr lang="en-US" sz="1100" dirty="0" err="1">
                <a:latin typeface="Comic Sans MS"/>
                <a:cs typeface="Comic Sans MS"/>
              </a:rPr>
              <a:t>SOARing</a:t>
            </a:r>
            <a:r>
              <a:rPr lang="en-US" sz="1100" dirty="0">
                <a:latin typeface="Comic Sans MS"/>
                <a:cs typeface="Comic Sans MS"/>
              </a:rPr>
              <a:t> throughout the day.  </a:t>
            </a:r>
          </a:p>
        </p:txBody>
      </p:sp>
      <p:sp>
        <p:nvSpPr>
          <p:cNvPr id="15" name="TextBox 14"/>
          <p:cNvSpPr txBox="1"/>
          <p:nvPr/>
        </p:nvSpPr>
        <p:spPr>
          <a:xfrm>
            <a:off x="4672918" y="4489670"/>
            <a:ext cx="1792698" cy="769441"/>
          </a:xfrm>
          <a:prstGeom prst="rect">
            <a:avLst/>
          </a:prstGeom>
          <a:noFill/>
        </p:spPr>
        <p:txBody>
          <a:bodyPr wrap="square" rtlCol="0">
            <a:spAutoFit/>
          </a:bodyPr>
          <a:lstStyle/>
          <a:p>
            <a:r>
              <a:rPr lang="en-US" sz="1100" dirty="0">
                <a:latin typeface="Comic Sans MS"/>
                <a:cs typeface="Comic Sans MS"/>
              </a:rPr>
              <a:t>Homework.  Homework will go home every Friday and be due the next Friday.  </a:t>
            </a:r>
          </a:p>
        </p:txBody>
      </p:sp>
      <p:sp>
        <p:nvSpPr>
          <p:cNvPr id="16" name="TextBox 15"/>
          <p:cNvSpPr txBox="1"/>
          <p:nvPr/>
        </p:nvSpPr>
        <p:spPr>
          <a:xfrm>
            <a:off x="1942088" y="5785311"/>
            <a:ext cx="1792698" cy="938719"/>
          </a:xfrm>
          <a:prstGeom prst="rect">
            <a:avLst/>
          </a:prstGeom>
          <a:noFill/>
        </p:spPr>
        <p:txBody>
          <a:bodyPr wrap="square" rtlCol="0">
            <a:spAutoFit/>
          </a:bodyPr>
          <a:lstStyle/>
          <a:p>
            <a:r>
              <a:rPr lang="en-US" sz="1100" dirty="0">
                <a:latin typeface="Comic Sans MS"/>
                <a:cs typeface="Comic Sans MS"/>
              </a:rPr>
              <a:t>Independence.  Your student can do a lot more than you think.  Look for times to allow them to do the work.  </a:t>
            </a:r>
          </a:p>
        </p:txBody>
      </p:sp>
      <p:sp>
        <p:nvSpPr>
          <p:cNvPr id="17" name="TextBox 16"/>
          <p:cNvSpPr txBox="1"/>
          <p:nvPr/>
        </p:nvSpPr>
        <p:spPr>
          <a:xfrm>
            <a:off x="4672918" y="5756235"/>
            <a:ext cx="1792698" cy="600164"/>
          </a:xfrm>
          <a:prstGeom prst="rect">
            <a:avLst/>
          </a:prstGeom>
          <a:noFill/>
        </p:spPr>
        <p:txBody>
          <a:bodyPr wrap="square" rtlCol="0">
            <a:spAutoFit/>
          </a:bodyPr>
          <a:lstStyle/>
          <a:p>
            <a:r>
              <a:rPr lang="en-US" sz="1100" dirty="0">
                <a:latin typeface="Comic Sans MS"/>
                <a:cs typeface="Comic Sans MS"/>
              </a:rPr>
              <a:t>Journal.  We will keep many journals throughout the year.  </a:t>
            </a:r>
          </a:p>
        </p:txBody>
      </p:sp>
      <p:sp>
        <p:nvSpPr>
          <p:cNvPr id="19" name="TextBox 18"/>
          <p:cNvSpPr txBox="1"/>
          <p:nvPr/>
        </p:nvSpPr>
        <p:spPr>
          <a:xfrm>
            <a:off x="1942088" y="7027078"/>
            <a:ext cx="1792698" cy="938719"/>
          </a:xfrm>
          <a:prstGeom prst="rect">
            <a:avLst/>
          </a:prstGeom>
          <a:noFill/>
        </p:spPr>
        <p:txBody>
          <a:bodyPr wrap="square" rtlCol="0">
            <a:spAutoFit/>
          </a:bodyPr>
          <a:lstStyle/>
          <a:p>
            <a:r>
              <a:rPr lang="en-US" sz="1100" dirty="0">
                <a:latin typeface="Comic Sans MS"/>
                <a:cs typeface="Comic Sans MS"/>
              </a:rPr>
              <a:t>Keeping Updated.  Please check for a weekly email from me with all the important updates. </a:t>
            </a:r>
          </a:p>
        </p:txBody>
      </p:sp>
      <p:sp>
        <p:nvSpPr>
          <p:cNvPr id="20" name="TextBox 19"/>
          <p:cNvSpPr txBox="1"/>
          <p:nvPr/>
        </p:nvSpPr>
        <p:spPr>
          <a:xfrm>
            <a:off x="4672918" y="6765614"/>
            <a:ext cx="1792698" cy="1277273"/>
          </a:xfrm>
          <a:prstGeom prst="rect">
            <a:avLst/>
          </a:prstGeom>
          <a:noFill/>
        </p:spPr>
        <p:txBody>
          <a:bodyPr wrap="square" rtlCol="0">
            <a:spAutoFit/>
          </a:bodyPr>
          <a:lstStyle/>
          <a:p>
            <a:r>
              <a:rPr lang="en-US" sz="1100" dirty="0">
                <a:latin typeface="Comic Sans MS"/>
                <a:cs typeface="Comic Sans MS"/>
              </a:rPr>
              <a:t>Lunch.  We eat lunch at 11:55.  Lunch costs $1.75.  You can pay online or send the money in a labeled envelope or baggie. There is no fridge for home lunches.  </a:t>
            </a:r>
          </a:p>
        </p:txBody>
      </p:sp>
    </p:spTree>
    <p:extLst>
      <p:ext uri="{BB962C8B-B14F-4D97-AF65-F5344CB8AC3E}">
        <p14:creationId xmlns:p14="http://schemas.microsoft.com/office/powerpoint/2010/main" val="3966037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5" name="TextBox 4"/>
          <p:cNvSpPr txBox="1"/>
          <p:nvPr/>
        </p:nvSpPr>
        <p:spPr>
          <a:xfrm>
            <a:off x="1325847" y="394274"/>
            <a:ext cx="2166177" cy="938719"/>
          </a:xfrm>
          <a:prstGeom prst="rect">
            <a:avLst/>
          </a:prstGeom>
          <a:noFill/>
        </p:spPr>
        <p:txBody>
          <a:bodyPr wrap="square" rtlCol="0">
            <a:spAutoFit/>
          </a:bodyPr>
          <a:lstStyle/>
          <a:p>
            <a:r>
              <a:rPr lang="en-US" sz="1100" dirty="0">
                <a:latin typeface="Comic Sans MS"/>
                <a:cs typeface="Comic Sans MS"/>
              </a:rPr>
              <a:t>Morning.  We will meet each morning next first grade doors.  The first week look for my name on the ground, students will line up there.  </a:t>
            </a:r>
          </a:p>
        </p:txBody>
      </p:sp>
      <p:sp>
        <p:nvSpPr>
          <p:cNvPr id="6" name="TextBox 5"/>
          <p:cNvSpPr txBox="1"/>
          <p:nvPr/>
        </p:nvSpPr>
        <p:spPr>
          <a:xfrm>
            <a:off x="4164285" y="394274"/>
            <a:ext cx="2278219" cy="1107996"/>
          </a:xfrm>
          <a:prstGeom prst="rect">
            <a:avLst/>
          </a:prstGeom>
          <a:noFill/>
        </p:spPr>
        <p:txBody>
          <a:bodyPr wrap="square" rtlCol="0">
            <a:spAutoFit/>
          </a:bodyPr>
          <a:lstStyle/>
          <a:p>
            <a:r>
              <a:rPr lang="en-US" sz="1100" dirty="0">
                <a:latin typeface="Comic Sans MS"/>
                <a:cs typeface="Comic Sans MS"/>
              </a:rPr>
              <a:t>News.  If your child has any important news please share it with me.  Not only will this help with learning but it will help me to connect with your children as people.  </a:t>
            </a:r>
          </a:p>
        </p:txBody>
      </p:sp>
      <p:sp>
        <p:nvSpPr>
          <p:cNvPr id="7" name="TextBox 6"/>
          <p:cNvSpPr txBox="1"/>
          <p:nvPr/>
        </p:nvSpPr>
        <p:spPr>
          <a:xfrm>
            <a:off x="1325846" y="1707706"/>
            <a:ext cx="2166177" cy="769441"/>
          </a:xfrm>
          <a:prstGeom prst="rect">
            <a:avLst/>
          </a:prstGeom>
          <a:noFill/>
        </p:spPr>
        <p:txBody>
          <a:bodyPr wrap="square" rtlCol="0">
            <a:spAutoFit/>
          </a:bodyPr>
          <a:lstStyle/>
          <a:p>
            <a:r>
              <a:rPr lang="en-US" sz="1100" dirty="0">
                <a:latin typeface="Comic Sans MS"/>
                <a:cs typeface="Comic Sans MS"/>
              </a:rPr>
              <a:t>Open-Door Policy.  Please speak up if there is something that needs to be addressed. We are a team!   </a:t>
            </a:r>
          </a:p>
        </p:txBody>
      </p:sp>
      <p:sp>
        <p:nvSpPr>
          <p:cNvPr id="8" name="TextBox 7"/>
          <p:cNvSpPr txBox="1"/>
          <p:nvPr/>
        </p:nvSpPr>
        <p:spPr>
          <a:xfrm>
            <a:off x="4164284" y="1707706"/>
            <a:ext cx="2278219" cy="769441"/>
          </a:xfrm>
          <a:prstGeom prst="rect">
            <a:avLst/>
          </a:prstGeom>
          <a:noFill/>
        </p:spPr>
        <p:txBody>
          <a:bodyPr wrap="square" rtlCol="0">
            <a:spAutoFit/>
          </a:bodyPr>
          <a:lstStyle/>
          <a:p>
            <a:r>
              <a:rPr lang="en-US" sz="1100" dirty="0">
                <a:latin typeface="Comic Sans MS"/>
                <a:cs typeface="Comic Sans MS"/>
              </a:rPr>
              <a:t>Patience.  Please be patient the first few weeks of school.  Training 600+ kids to get to and from school is tricky. </a:t>
            </a:r>
          </a:p>
        </p:txBody>
      </p:sp>
      <p:sp>
        <p:nvSpPr>
          <p:cNvPr id="9" name="TextBox 8"/>
          <p:cNvSpPr txBox="1"/>
          <p:nvPr/>
        </p:nvSpPr>
        <p:spPr>
          <a:xfrm>
            <a:off x="4164284" y="2881463"/>
            <a:ext cx="2278219" cy="600164"/>
          </a:xfrm>
          <a:prstGeom prst="rect">
            <a:avLst/>
          </a:prstGeom>
          <a:noFill/>
        </p:spPr>
        <p:txBody>
          <a:bodyPr wrap="square" rtlCol="0">
            <a:spAutoFit/>
          </a:bodyPr>
          <a:lstStyle/>
          <a:p>
            <a:r>
              <a:rPr lang="en-US" sz="1100" dirty="0">
                <a:latin typeface="Comic Sans MS"/>
                <a:cs typeface="Comic Sans MS"/>
              </a:rPr>
              <a:t>Recess.  Students get morning recess, lunch recess after they eat, and afternoon recess. </a:t>
            </a:r>
          </a:p>
        </p:txBody>
      </p:sp>
      <p:sp>
        <p:nvSpPr>
          <p:cNvPr id="10" name="TextBox 9"/>
          <p:cNvSpPr txBox="1"/>
          <p:nvPr/>
        </p:nvSpPr>
        <p:spPr>
          <a:xfrm>
            <a:off x="4164284" y="4055220"/>
            <a:ext cx="2427612" cy="938719"/>
          </a:xfrm>
          <a:prstGeom prst="rect">
            <a:avLst/>
          </a:prstGeom>
          <a:noFill/>
        </p:spPr>
        <p:txBody>
          <a:bodyPr wrap="square" rtlCol="0">
            <a:spAutoFit/>
          </a:bodyPr>
          <a:lstStyle/>
          <a:p>
            <a:r>
              <a:rPr lang="en-US" sz="1100" dirty="0">
                <a:latin typeface="Comic Sans MS"/>
                <a:cs typeface="Comic Sans MS"/>
              </a:rPr>
              <a:t>Teacher.  That’s me!  I am Ms. </a:t>
            </a:r>
            <a:r>
              <a:rPr lang="en-US" sz="1100" dirty="0" err="1">
                <a:latin typeface="Comic Sans MS"/>
                <a:cs typeface="Comic Sans MS"/>
              </a:rPr>
              <a:t>Blauer</a:t>
            </a:r>
            <a:r>
              <a:rPr lang="en-US" sz="1100" dirty="0">
                <a:latin typeface="Comic Sans MS"/>
                <a:cs typeface="Comic Sans MS"/>
              </a:rPr>
              <a:t>.  I have taught for 7 years – this is my first year in 1</a:t>
            </a:r>
            <a:r>
              <a:rPr lang="en-US" sz="1100" baseline="30000" dirty="0">
                <a:latin typeface="Comic Sans MS"/>
                <a:cs typeface="Comic Sans MS"/>
              </a:rPr>
              <a:t>st</a:t>
            </a:r>
            <a:r>
              <a:rPr lang="en-US" sz="1100" dirty="0">
                <a:latin typeface="Comic Sans MS"/>
                <a:cs typeface="Comic Sans MS"/>
              </a:rPr>
              <a:t> grade. The past 6 years I have taught Kinder.</a:t>
            </a:r>
          </a:p>
        </p:txBody>
      </p:sp>
      <p:sp>
        <p:nvSpPr>
          <p:cNvPr id="11" name="TextBox 10"/>
          <p:cNvSpPr txBox="1"/>
          <p:nvPr/>
        </p:nvSpPr>
        <p:spPr>
          <a:xfrm>
            <a:off x="1325846" y="2803415"/>
            <a:ext cx="2166177" cy="938719"/>
          </a:xfrm>
          <a:prstGeom prst="rect">
            <a:avLst/>
          </a:prstGeom>
          <a:noFill/>
        </p:spPr>
        <p:txBody>
          <a:bodyPr wrap="square" rtlCol="0">
            <a:spAutoFit/>
          </a:bodyPr>
          <a:lstStyle/>
          <a:p>
            <a:r>
              <a:rPr lang="en-US" sz="1100" dirty="0">
                <a:latin typeface="Comic Sans MS"/>
                <a:cs typeface="Comic Sans MS"/>
              </a:rPr>
              <a:t>Questions – Please question your child each day after school.  Ask what they learned, who they played with, and what they ate.  </a:t>
            </a:r>
          </a:p>
        </p:txBody>
      </p:sp>
      <p:sp>
        <p:nvSpPr>
          <p:cNvPr id="12" name="TextBox 11"/>
          <p:cNvSpPr txBox="1"/>
          <p:nvPr/>
        </p:nvSpPr>
        <p:spPr>
          <a:xfrm>
            <a:off x="1325847" y="4144538"/>
            <a:ext cx="2166176" cy="600164"/>
          </a:xfrm>
          <a:prstGeom prst="rect">
            <a:avLst/>
          </a:prstGeom>
          <a:noFill/>
        </p:spPr>
        <p:txBody>
          <a:bodyPr wrap="square" rtlCol="0">
            <a:spAutoFit/>
          </a:bodyPr>
          <a:lstStyle/>
          <a:p>
            <a:r>
              <a:rPr lang="en-US" sz="1100" dirty="0">
                <a:latin typeface="Comic Sans MS"/>
                <a:cs typeface="Comic Sans MS"/>
              </a:rPr>
              <a:t>Specials.  We go to music, library, computers and PE at 2 times a week.</a:t>
            </a:r>
          </a:p>
        </p:txBody>
      </p:sp>
      <p:sp>
        <p:nvSpPr>
          <p:cNvPr id="13" name="TextBox 12"/>
          <p:cNvSpPr txBox="1"/>
          <p:nvPr/>
        </p:nvSpPr>
        <p:spPr>
          <a:xfrm>
            <a:off x="1325846" y="5337043"/>
            <a:ext cx="2166176" cy="769441"/>
          </a:xfrm>
          <a:prstGeom prst="rect">
            <a:avLst/>
          </a:prstGeom>
          <a:noFill/>
        </p:spPr>
        <p:txBody>
          <a:bodyPr wrap="square" rtlCol="0">
            <a:spAutoFit/>
          </a:bodyPr>
          <a:lstStyle/>
          <a:p>
            <a:r>
              <a:rPr lang="en-US" sz="1100" dirty="0">
                <a:latin typeface="Comic Sans MS"/>
                <a:cs typeface="Comic Sans MS"/>
              </a:rPr>
              <a:t>Unfinished Work.  If your child brings a paper home incomplete, please finish it at home and return to school.</a:t>
            </a:r>
          </a:p>
        </p:txBody>
      </p:sp>
      <p:sp>
        <p:nvSpPr>
          <p:cNvPr id="14" name="TextBox 13"/>
          <p:cNvSpPr txBox="1"/>
          <p:nvPr/>
        </p:nvSpPr>
        <p:spPr>
          <a:xfrm>
            <a:off x="1419215" y="6560477"/>
            <a:ext cx="2072808" cy="938719"/>
          </a:xfrm>
          <a:prstGeom prst="rect">
            <a:avLst/>
          </a:prstGeom>
          <a:noFill/>
        </p:spPr>
        <p:txBody>
          <a:bodyPr wrap="square" rtlCol="0">
            <a:spAutoFit/>
          </a:bodyPr>
          <a:lstStyle/>
          <a:p>
            <a:r>
              <a:rPr lang="en-US" sz="1100" dirty="0">
                <a:latin typeface="Comic Sans MS"/>
                <a:cs typeface="Comic Sans MS"/>
              </a:rPr>
              <a:t>Water.  Your child can bring a water bottle to school each day only if it seals completely.  (It must not leak and cannot be juice.)  </a:t>
            </a:r>
          </a:p>
        </p:txBody>
      </p:sp>
      <p:sp>
        <p:nvSpPr>
          <p:cNvPr id="15" name="TextBox 14"/>
          <p:cNvSpPr txBox="1"/>
          <p:nvPr/>
        </p:nvSpPr>
        <p:spPr>
          <a:xfrm>
            <a:off x="4164285" y="5268199"/>
            <a:ext cx="2278218" cy="1107996"/>
          </a:xfrm>
          <a:prstGeom prst="rect">
            <a:avLst/>
          </a:prstGeom>
          <a:noFill/>
        </p:spPr>
        <p:txBody>
          <a:bodyPr wrap="square" rtlCol="0">
            <a:spAutoFit/>
          </a:bodyPr>
          <a:lstStyle/>
          <a:p>
            <a:r>
              <a:rPr lang="en-US" sz="1100" dirty="0">
                <a:latin typeface="Comic Sans MS"/>
                <a:cs typeface="Comic Sans MS"/>
              </a:rPr>
              <a:t>Volunteer.  We love them!  But please give us a few weeks to get our routines down and rapport with the students.  A note for this will come home when we are ready.  </a:t>
            </a:r>
          </a:p>
        </p:txBody>
      </p:sp>
      <p:sp>
        <p:nvSpPr>
          <p:cNvPr id="16" name="TextBox 15"/>
          <p:cNvSpPr txBox="1"/>
          <p:nvPr/>
        </p:nvSpPr>
        <p:spPr>
          <a:xfrm>
            <a:off x="4238979" y="6391201"/>
            <a:ext cx="2203524" cy="1277273"/>
          </a:xfrm>
          <a:prstGeom prst="rect">
            <a:avLst/>
          </a:prstGeom>
          <a:noFill/>
        </p:spPr>
        <p:txBody>
          <a:bodyPr wrap="square" rtlCol="0">
            <a:spAutoFit/>
          </a:bodyPr>
          <a:lstStyle/>
          <a:p>
            <a:r>
              <a:rPr lang="en-US" sz="1100" dirty="0" err="1">
                <a:latin typeface="Comic Sans MS"/>
                <a:cs typeface="Comic Sans MS"/>
              </a:rPr>
              <a:t>eXperience</a:t>
            </a:r>
            <a:r>
              <a:rPr lang="en-US" sz="1100" dirty="0">
                <a:latin typeface="Comic Sans MS"/>
                <a:cs typeface="Comic Sans MS"/>
              </a:rPr>
              <a:t>.  Kids come to school with all sorts of them.  Some can read, some have never be away from family.  Please don’t worry about if your child is behind or ahead at this point.  </a:t>
            </a:r>
          </a:p>
        </p:txBody>
      </p:sp>
      <p:sp>
        <p:nvSpPr>
          <p:cNvPr id="17" name="TextBox 16"/>
          <p:cNvSpPr txBox="1"/>
          <p:nvPr/>
        </p:nvSpPr>
        <p:spPr>
          <a:xfrm>
            <a:off x="1325846" y="7773875"/>
            <a:ext cx="2166178" cy="769441"/>
          </a:xfrm>
          <a:prstGeom prst="rect">
            <a:avLst/>
          </a:prstGeom>
          <a:noFill/>
        </p:spPr>
        <p:txBody>
          <a:bodyPr wrap="square" rtlCol="0">
            <a:spAutoFit/>
          </a:bodyPr>
          <a:lstStyle/>
          <a:p>
            <a:r>
              <a:rPr lang="en-US" sz="1100" dirty="0">
                <a:latin typeface="Comic Sans MS"/>
                <a:cs typeface="Comic Sans MS"/>
              </a:rPr>
              <a:t>Your help.  Please check the folder each day, do homework, read each night, and clean out their backpacks daily!  </a:t>
            </a:r>
          </a:p>
        </p:txBody>
      </p:sp>
      <p:sp>
        <p:nvSpPr>
          <p:cNvPr id="18" name="TextBox 17"/>
          <p:cNvSpPr txBox="1"/>
          <p:nvPr/>
        </p:nvSpPr>
        <p:spPr>
          <a:xfrm>
            <a:off x="4238979" y="7689237"/>
            <a:ext cx="2203524" cy="1107996"/>
          </a:xfrm>
          <a:prstGeom prst="rect">
            <a:avLst/>
          </a:prstGeom>
          <a:noFill/>
        </p:spPr>
        <p:txBody>
          <a:bodyPr wrap="square" rtlCol="0">
            <a:spAutoFit/>
          </a:bodyPr>
          <a:lstStyle/>
          <a:p>
            <a:r>
              <a:rPr lang="en-US" sz="1100" dirty="0">
                <a:latin typeface="Comic Sans MS"/>
                <a:cs typeface="Comic Sans MS"/>
              </a:rPr>
              <a:t>ZZZZ’s.  Kids need lots of sleep.  And expect them to be tired at the end of the day – they work hard in school and it takes awhile to get used to the long school day.  </a:t>
            </a:r>
          </a:p>
        </p:txBody>
      </p:sp>
    </p:spTree>
    <p:extLst>
      <p:ext uri="{BB962C8B-B14F-4D97-AF65-F5344CB8AC3E}">
        <p14:creationId xmlns:p14="http://schemas.microsoft.com/office/powerpoint/2010/main" val="2945992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2033</TotalTime>
  <Words>695</Words>
  <Application>Microsoft Macintosh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HelloLori Medium</vt:lpstr>
      <vt:lpstr>Office Theme</vt:lpstr>
      <vt:lpstr>PowerPoint Presentation</vt:lpstr>
      <vt:lpstr>PowerPoint Presentation</vt:lpstr>
    </vt:vector>
  </TitlesOfParts>
  <Company>Simply Kinder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Kadar</dc:creator>
  <cp:lastModifiedBy>Microsoft Office User</cp:lastModifiedBy>
  <cp:revision>24</cp:revision>
  <cp:lastPrinted>2019-08-13T21:21:05Z</cp:lastPrinted>
  <dcterms:created xsi:type="dcterms:W3CDTF">2013-06-03T19:18:38Z</dcterms:created>
  <dcterms:modified xsi:type="dcterms:W3CDTF">2019-08-14T01:32:42Z</dcterms:modified>
</cp:coreProperties>
</file>